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294284-63A4-4895-938E-974D263805A7}" v="5" dt="2021-03-04T06:36:25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74" d="100"/>
          <a:sy n="74" d="100"/>
        </p:scale>
        <p:origin x="2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sa Rachmawati" userId="412ae1af-a5d3-4215-9048-06c6a9c94386" providerId="ADAL" clId="{67294284-63A4-4895-938E-974D263805A7}"/>
    <pc:docChg chg="undo custSel addSld modSld">
      <pc:chgData name="Anisa Rachmawati" userId="412ae1af-a5d3-4215-9048-06c6a9c94386" providerId="ADAL" clId="{67294284-63A4-4895-938E-974D263805A7}" dt="2021-03-04T06:36:25.320" v="659"/>
      <pc:docMkLst>
        <pc:docMk/>
      </pc:docMkLst>
      <pc:sldChg chg="addSp modSp mod modMedia setBg">
        <pc:chgData name="Anisa Rachmawati" userId="412ae1af-a5d3-4215-9048-06c6a9c94386" providerId="ADAL" clId="{67294284-63A4-4895-938E-974D263805A7}" dt="2021-03-04T06:36:25.320" v="659"/>
        <pc:sldMkLst>
          <pc:docMk/>
          <pc:sldMk cId="3072013332" sldId="256"/>
        </pc:sldMkLst>
        <pc:spChg chg="mod">
          <ac:chgData name="Anisa Rachmawati" userId="412ae1af-a5d3-4215-9048-06c6a9c94386" providerId="ADAL" clId="{67294284-63A4-4895-938E-974D263805A7}" dt="2021-03-04T06:34:59.773" v="609" actId="403"/>
          <ac:spMkLst>
            <pc:docMk/>
            <pc:sldMk cId="3072013332" sldId="256"/>
            <ac:spMk id="2" creationId="{00000000-0000-0000-0000-000000000000}"/>
          </ac:spMkLst>
        </pc:spChg>
        <pc:spChg chg="mod">
          <ac:chgData name="Anisa Rachmawati" userId="412ae1af-a5d3-4215-9048-06c6a9c94386" providerId="ADAL" clId="{67294284-63A4-4895-938E-974D263805A7}" dt="2021-03-04T06:31:49.427" v="588" actId="26606"/>
          <ac:spMkLst>
            <pc:docMk/>
            <pc:sldMk cId="3072013332" sldId="256"/>
            <ac:spMk id="3" creationId="{00000000-0000-0000-0000-000000000000}"/>
          </ac:spMkLst>
        </pc:spChg>
        <pc:spChg chg="add mod">
          <ac:chgData name="Anisa Rachmawati" userId="412ae1af-a5d3-4215-9048-06c6a9c94386" providerId="ADAL" clId="{67294284-63A4-4895-938E-974D263805A7}" dt="2021-03-04T06:36:25.320" v="659"/>
          <ac:spMkLst>
            <pc:docMk/>
            <pc:sldMk cId="3072013332" sldId="256"/>
            <ac:spMk id="7" creationId="{92A84616-A705-4491-A993-37834ABB8E34}"/>
          </ac:spMkLst>
        </pc:spChg>
        <pc:spChg chg="add">
          <ac:chgData name="Anisa Rachmawati" userId="412ae1af-a5d3-4215-9048-06c6a9c94386" providerId="ADAL" clId="{67294284-63A4-4895-938E-974D263805A7}" dt="2021-03-04T06:31:49.427" v="588" actId="26606"/>
          <ac:spMkLst>
            <pc:docMk/>
            <pc:sldMk cId="3072013332" sldId="256"/>
            <ac:spMk id="9" creationId="{C1DD1A8A-57D5-4A81-AD04-532B043C5611}"/>
          </ac:spMkLst>
        </pc:spChg>
        <pc:spChg chg="add">
          <ac:chgData name="Anisa Rachmawati" userId="412ae1af-a5d3-4215-9048-06c6a9c94386" providerId="ADAL" clId="{67294284-63A4-4895-938E-974D263805A7}" dt="2021-03-04T06:31:49.427" v="588" actId="26606"/>
          <ac:spMkLst>
            <pc:docMk/>
            <pc:sldMk cId="3072013332" sldId="256"/>
            <ac:spMk id="11" creationId="{007891EC-4501-44ED-A8C8-B11B6DB767AB}"/>
          </ac:spMkLst>
        </pc:spChg>
        <pc:picChg chg="add mod">
          <ac:chgData name="Anisa Rachmawati" userId="412ae1af-a5d3-4215-9048-06c6a9c94386" providerId="ADAL" clId="{67294284-63A4-4895-938E-974D263805A7}" dt="2021-03-04T06:31:55.158" v="590"/>
          <ac:picMkLst>
            <pc:docMk/>
            <pc:sldMk cId="3072013332" sldId="256"/>
            <ac:picMk id="5" creationId="{AF939585-61B5-49BC-8793-93A33B809D9A}"/>
          </ac:picMkLst>
        </pc:picChg>
      </pc:sldChg>
      <pc:sldChg chg="addSp delSp modSp new mod setBg">
        <pc:chgData name="Anisa Rachmawati" userId="412ae1af-a5d3-4215-9048-06c6a9c94386" providerId="ADAL" clId="{67294284-63A4-4895-938E-974D263805A7}" dt="2021-03-04T06:36:06.607" v="653" actId="14100"/>
        <pc:sldMkLst>
          <pc:docMk/>
          <pc:sldMk cId="2151034302" sldId="257"/>
        </pc:sldMkLst>
        <pc:spChg chg="mod">
          <ac:chgData name="Anisa Rachmawati" userId="412ae1af-a5d3-4215-9048-06c6a9c94386" providerId="ADAL" clId="{67294284-63A4-4895-938E-974D263805A7}" dt="2021-03-04T06:34:32.123" v="606" actId="26606"/>
          <ac:spMkLst>
            <pc:docMk/>
            <pc:sldMk cId="2151034302" sldId="257"/>
            <ac:spMk id="2" creationId="{F55F0E7B-EED5-480C-B74E-4A4C2A1067E0}"/>
          </ac:spMkLst>
        </pc:spChg>
        <pc:spChg chg="mod">
          <ac:chgData name="Anisa Rachmawati" userId="412ae1af-a5d3-4215-9048-06c6a9c94386" providerId="ADAL" clId="{67294284-63A4-4895-938E-974D263805A7}" dt="2021-03-04T06:34:32.123" v="606" actId="26606"/>
          <ac:spMkLst>
            <pc:docMk/>
            <pc:sldMk cId="2151034302" sldId="257"/>
            <ac:spMk id="3" creationId="{FA30F6C0-A0D6-4983-867E-7C2861AE9F23}"/>
          </ac:spMkLst>
        </pc:spChg>
        <pc:spChg chg="add mod">
          <ac:chgData name="Anisa Rachmawati" userId="412ae1af-a5d3-4215-9048-06c6a9c94386" providerId="ADAL" clId="{67294284-63A4-4895-938E-974D263805A7}" dt="2021-03-04T06:36:06.607" v="653" actId="14100"/>
          <ac:spMkLst>
            <pc:docMk/>
            <pc:sldMk cId="2151034302" sldId="257"/>
            <ac:spMk id="4" creationId="{A669DA87-5861-4FD5-A7D9-C3EAF8BF5C5B}"/>
          </ac:spMkLst>
        </pc:spChg>
        <pc:spChg chg="add">
          <ac:chgData name="Anisa Rachmawati" userId="412ae1af-a5d3-4215-9048-06c6a9c94386" providerId="ADAL" clId="{67294284-63A4-4895-938E-974D263805A7}" dt="2021-03-04T06:34:32.123" v="606" actId="26606"/>
          <ac:spMkLst>
            <pc:docMk/>
            <pc:sldMk cId="2151034302" sldId="257"/>
            <ac:spMk id="14" creationId="{B95B9BA8-1D69-4796-85F5-B6D0BD52354B}"/>
          </ac:spMkLst>
        </pc:spChg>
        <pc:grpChg chg="add">
          <ac:chgData name="Anisa Rachmawati" userId="412ae1af-a5d3-4215-9048-06c6a9c94386" providerId="ADAL" clId="{67294284-63A4-4895-938E-974D263805A7}" dt="2021-03-04T06:34:32.123" v="606" actId="26606"/>
          <ac:grpSpMkLst>
            <pc:docMk/>
            <pc:sldMk cId="2151034302" sldId="257"/>
            <ac:grpSpMk id="16" creationId="{23705FF7-CAB4-430F-A07B-AF2245F17F1C}"/>
          </ac:grpSpMkLst>
        </pc:grpChg>
        <pc:picChg chg="add mod">
          <ac:chgData name="Anisa Rachmawati" userId="412ae1af-a5d3-4215-9048-06c6a9c94386" providerId="ADAL" clId="{67294284-63A4-4895-938E-974D263805A7}" dt="2021-03-04T06:34:32.123" v="606" actId="26606"/>
          <ac:picMkLst>
            <pc:docMk/>
            <pc:sldMk cId="2151034302" sldId="257"/>
            <ac:picMk id="5" creationId="{3FBD3291-9D7D-4090-9EE0-BC3A718C7707}"/>
          </ac:picMkLst>
        </pc:picChg>
        <pc:cxnChg chg="add del">
          <ac:chgData name="Anisa Rachmawati" userId="412ae1af-a5d3-4215-9048-06c6a9c94386" providerId="ADAL" clId="{67294284-63A4-4895-938E-974D263805A7}" dt="2021-03-04T06:34:32.123" v="606" actId="26606"/>
          <ac:cxnSpMkLst>
            <pc:docMk/>
            <pc:sldMk cId="2151034302" sldId="257"/>
            <ac:cxnSpMk id="9" creationId="{A7F400EE-A8A5-48AF-B4D6-291B52C6F0B0}"/>
          </ac:cxnSpMkLst>
        </pc:cxnChg>
      </pc:sldChg>
      <pc:sldChg chg="addSp delSp modSp new mod setBg setClrOvrMap">
        <pc:chgData name="Anisa Rachmawati" userId="412ae1af-a5d3-4215-9048-06c6a9c94386" providerId="ADAL" clId="{67294284-63A4-4895-938E-974D263805A7}" dt="2021-03-04T06:36:10.068" v="654"/>
        <pc:sldMkLst>
          <pc:docMk/>
          <pc:sldMk cId="2198363745" sldId="258"/>
        </pc:sldMkLst>
        <pc:spChg chg="mod">
          <ac:chgData name="Anisa Rachmawati" userId="412ae1af-a5d3-4215-9048-06c6a9c94386" providerId="ADAL" clId="{67294284-63A4-4895-938E-974D263805A7}" dt="2021-03-04T06:35:06.138" v="611" actId="122"/>
          <ac:spMkLst>
            <pc:docMk/>
            <pc:sldMk cId="2198363745" sldId="258"/>
            <ac:spMk id="2" creationId="{19064829-6F88-48D5-8125-128BFFE513F9}"/>
          </ac:spMkLst>
        </pc:spChg>
        <pc:spChg chg="add del mod">
          <ac:chgData name="Anisa Rachmawati" userId="412ae1af-a5d3-4215-9048-06c6a9c94386" providerId="ADAL" clId="{67294284-63A4-4895-938E-974D263805A7}" dt="2021-03-04T06:33:05.563" v="598" actId="26606"/>
          <ac:spMkLst>
            <pc:docMk/>
            <pc:sldMk cId="2198363745" sldId="258"/>
            <ac:spMk id="3" creationId="{872777F1-DB18-414F-BA92-FFE4B90347CF}"/>
          </ac:spMkLst>
        </pc:spChg>
        <pc:spChg chg="add del">
          <ac:chgData name="Anisa Rachmawati" userId="412ae1af-a5d3-4215-9048-06c6a9c94386" providerId="ADAL" clId="{67294284-63A4-4895-938E-974D263805A7}" dt="2021-03-04T06:32:56.447" v="595" actId="26606"/>
          <ac:spMkLst>
            <pc:docMk/>
            <pc:sldMk cId="2198363745" sldId="258"/>
            <ac:spMk id="9" creationId="{80DF40B2-80F7-4E71-B46C-284163F3654A}"/>
          </ac:spMkLst>
        </pc:spChg>
        <pc:spChg chg="add del">
          <ac:chgData name="Anisa Rachmawati" userId="412ae1af-a5d3-4215-9048-06c6a9c94386" providerId="ADAL" clId="{67294284-63A4-4895-938E-974D263805A7}" dt="2021-03-04T06:33:05.548" v="597" actId="26606"/>
          <ac:spMkLst>
            <pc:docMk/>
            <pc:sldMk cId="2198363745" sldId="258"/>
            <ac:spMk id="12" creationId="{08E89D5E-1885-4160-AC77-CC471DD1D0DB}"/>
          </ac:spMkLst>
        </pc:spChg>
        <pc:spChg chg="add mod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15" creationId="{872777F1-DB18-414F-BA92-FFE4B90347CF}"/>
          </ac:spMkLst>
        </pc:spChg>
        <pc:spChg chg="add mod">
          <ac:chgData name="Anisa Rachmawati" userId="412ae1af-a5d3-4215-9048-06c6a9c94386" providerId="ADAL" clId="{67294284-63A4-4895-938E-974D263805A7}" dt="2021-03-04T06:36:10.068" v="654"/>
          <ac:spMkLst>
            <pc:docMk/>
            <pc:sldMk cId="2198363745" sldId="258"/>
            <ac:spMk id="18" creationId="{C3AACD9E-A7D2-4F7A-A424-BA37AFB6821B}"/>
          </ac:spMkLst>
        </pc:spChg>
        <pc:spChg chg="add del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22" creationId="{1BF4DD63-CE83-4A2A-994E-8598C22E6FCF}"/>
          </ac:spMkLst>
        </pc:spChg>
        <pc:spChg chg="add del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24" creationId="{127393A7-D6DA-410B-8699-AA56B57BF7BA}"/>
          </ac:spMkLst>
        </pc:spChg>
        <pc:spChg chg="add del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26" creationId="{8EC44C88-69E3-42EE-86E8-9B45F712B769}"/>
          </ac:spMkLst>
        </pc:spChg>
        <pc:spChg chg="add del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31" creationId="{0C777BBD-C42C-46C6-8D2D-BD2F9613D6F4}"/>
          </ac:spMkLst>
        </pc:spChg>
        <pc:spChg chg="add del">
          <ac:chgData name="Anisa Rachmawati" userId="412ae1af-a5d3-4215-9048-06c6a9c94386" providerId="ADAL" clId="{67294284-63A4-4895-938E-974D263805A7}" dt="2021-03-04T06:34:24.288" v="605" actId="26606"/>
          <ac:spMkLst>
            <pc:docMk/>
            <pc:sldMk cId="2198363745" sldId="258"/>
            <ac:spMk id="33" creationId="{721F817A-BF7E-440D-B296-66D86EDB067C}"/>
          </ac:spMkLst>
        </pc:spChg>
        <pc:graphicFrameChg chg="add del">
          <ac:chgData name="Anisa Rachmawati" userId="412ae1af-a5d3-4215-9048-06c6a9c94386" providerId="ADAL" clId="{67294284-63A4-4895-938E-974D263805A7}" dt="2021-03-04T06:33:05.548" v="597" actId="26606"/>
          <ac:graphicFrameMkLst>
            <pc:docMk/>
            <pc:sldMk cId="2198363745" sldId="258"/>
            <ac:graphicFrameMk id="13" creationId="{4EF7A5E5-D02D-4987-AF72-BCFA2F326C18}"/>
          </ac:graphicFrameMkLst>
        </pc:graphicFrameChg>
        <pc:picChg chg="add del">
          <ac:chgData name="Anisa Rachmawati" userId="412ae1af-a5d3-4215-9048-06c6a9c94386" providerId="ADAL" clId="{67294284-63A4-4895-938E-974D263805A7}" dt="2021-03-04T06:32:56.447" v="595" actId="26606"/>
          <ac:picMkLst>
            <pc:docMk/>
            <pc:sldMk cId="2198363745" sldId="258"/>
            <ac:picMk id="5" creationId="{8BB05B87-3368-425B-B540-4F1C483DA963}"/>
          </ac:picMkLst>
        </pc:picChg>
        <pc:picChg chg="add mod ord">
          <ac:chgData name="Anisa Rachmawati" userId="412ae1af-a5d3-4215-9048-06c6a9c94386" providerId="ADAL" clId="{67294284-63A4-4895-938E-974D263805A7}" dt="2021-03-04T06:33:29.068" v="599" actId="26606"/>
          <ac:picMkLst>
            <pc:docMk/>
            <pc:sldMk cId="2198363745" sldId="258"/>
            <ac:picMk id="16" creationId="{271A32E7-3BD3-49D2-A9E9-96D4548E3443}"/>
          </ac:picMkLst>
        </pc:picChg>
        <pc:cxnChg chg="add del">
          <ac:chgData name="Anisa Rachmawati" userId="412ae1af-a5d3-4215-9048-06c6a9c94386" providerId="ADAL" clId="{67294284-63A4-4895-938E-974D263805A7}" dt="2021-03-04T06:33:05.548" v="597" actId="26606"/>
          <ac:cxnSpMkLst>
            <pc:docMk/>
            <pc:sldMk cId="2198363745" sldId="258"/>
            <ac:cxnSpMk id="11" creationId="{EC15C128-8E68-44BD-BF94-FBA9CA4B0309}"/>
          </ac:cxnSpMkLst>
        </pc:cxnChg>
        <pc:cxnChg chg="add del">
          <ac:chgData name="Anisa Rachmawati" userId="412ae1af-a5d3-4215-9048-06c6a9c94386" providerId="ADAL" clId="{67294284-63A4-4895-938E-974D263805A7}" dt="2021-03-04T06:33:29.068" v="599" actId="26606"/>
          <ac:cxnSpMkLst>
            <pc:docMk/>
            <pc:sldMk cId="2198363745" sldId="258"/>
            <ac:cxnSpMk id="17" creationId="{A7F400EE-A8A5-48AF-B4D6-291B52C6F0B0}"/>
          </ac:cxnSpMkLst>
        </pc:cxnChg>
      </pc:sldChg>
      <pc:sldChg chg="addSp delSp modSp new mod setBg setClrOvrMap">
        <pc:chgData name="Anisa Rachmawati" userId="412ae1af-a5d3-4215-9048-06c6a9c94386" providerId="ADAL" clId="{67294284-63A4-4895-938E-974D263805A7}" dt="2021-03-04T06:36:21.048" v="658" actId="207"/>
        <pc:sldMkLst>
          <pc:docMk/>
          <pc:sldMk cId="1906511933" sldId="259"/>
        </pc:sldMkLst>
        <pc:spChg chg="mod">
          <ac:chgData name="Anisa Rachmawati" userId="412ae1af-a5d3-4215-9048-06c6a9c94386" providerId="ADAL" clId="{67294284-63A4-4895-938E-974D263805A7}" dt="2021-03-04T06:35:13.952" v="615" actId="121"/>
          <ac:spMkLst>
            <pc:docMk/>
            <pc:sldMk cId="1906511933" sldId="259"/>
            <ac:spMk id="2" creationId="{53450D34-F966-4E93-A551-E1CF13C94E37}"/>
          </ac:spMkLst>
        </pc:spChg>
        <pc:spChg chg="del mod">
          <ac:chgData name="Anisa Rachmawati" userId="412ae1af-a5d3-4215-9048-06c6a9c94386" providerId="ADAL" clId="{67294284-63A4-4895-938E-974D263805A7}" dt="2021-03-04T06:33:37.792" v="600" actId="26606"/>
          <ac:spMkLst>
            <pc:docMk/>
            <pc:sldMk cId="1906511933" sldId="259"/>
            <ac:spMk id="3" creationId="{53A5516C-3B6C-470D-A888-94917B5F7A91}"/>
          </ac:spMkLst>
        </pc:spChg>
        <pc:spChg chg="add mod">
          <ac:chgData name="Anisa Rachmawati" userId="412ae1af-a5d3-4215-9048-06c6a9c94386" providerId="ADAL" clId="{67294284-63A4-4895-938E-974D263805A7}" dt="2021-03-04T06:36:21.048" v="658" actId="207"/>
          <ac:spMkLst>
            <pc:docMk/>
            <pc:sldMk cId="1906511933" sldId="259"/>
            <ac:spMk id="7" creationId="{256A90DC-556E-43D2-9C94-FBFF3F03675C}"/>
          </ac:spMkLst>
        </pc:spChg>
        <pc:spChg chg="add">
          <ac:chgData name="Anisa Rachmawati" userId="412ae1af-a5d3-4215-9048-06c6a9c94386" providerId="ADAL" clId="{67294284-63A4-4895-938E-974D263805A7}" dt="2021-03-04T06:33:37.792" v="600" actId="26606"/>
          <ac:spMkLst>
            <pc:docMk/>
            <pc:sldMk cId="1906511933" sldId="259"/>
            <ac:spMk id="10" creationId="{9228552E-C8B1-4A80-8448-0787CE0FC704}"/>
          </ac:spMkLst>
        </pc:spChg>
        <pc:graphicFrameChg chg="add">
          <ac:chgData name="Anisa Rachmawati" userId="412ae1af-a5d3-4215-9048-06c6a9c94386" providerId="ADAL" clId="{67294284-63A4-4895-938E-974D263805A7}" dt="2021-03-04T06:33:37.792" v="600" actId="26606"/>
          <ac:graphicFrameMkLst>
            <pc:docMk/>
            <pc:sldMk cId="1906511933" sldId="259"/>
            <ac:graphicFrameMk id="5" creationId="{E561BA04-AABB-4161-87E1-00DAE440425A}"/>
          </ac:graphicFrameMkLst>
        </pc:graphicFrameChg>
        <pc:picChg chg="add">
          <ac:chgData name="Anisa Rachmawati" userId="412ae1af-a5d3-4215-9048-06c6a9c94386" providerId="ADAL" clId="{67294284-63A4-4895-938E-974D263805A7}" dt="2021-03-04T06:33:37.792" v="600" actId="26606"/>
          <ac:picMkLst>
            <pc:docMk/>
            <pc:sldMk cId="1906511933" sldId="259"/>
            <ac:picMk id="6" creationId="{2E0DE59F-5ED5-4E16-8696-B50871397756}"/>
          </ac:picMkLst>
        </pc:picChg>
      </pc:sldChg>
      <pc:sldChg chg="addSp delSp modSp new mod setBg setClrOvrMap">
        <pc:chgData name="Anisa Rachmawati" userId="412ae1af-a5d3-4215-9048-06c6a9c94386" providerId="ADAL" clId="{67294284-63A4-4895-938E-974D263805A7}" dt="2021-03-04T06:36:17.583" v="657" actId="207"/>
        <pc:sldMkLst>
          <pc:docMk/>
          <pc:sldMk cId="3851305332" sldId="260"/>
        </pc:sldMkLst>
        <pc:spChg chg="mod">
          <ac:chgData name="Anisa Rachmawati" userId="412ae1af-a5d3-4215-9048-06c6a9c94386" providerId="ADAL" clId="{67294284-63A4-4895-938E-974D263805A7}" dt="2021-03-04T06:35:19.602" v="616" actId="113"/>
          <ac:spMkLst>
            <pc:docMk/>
            <pc:sldMk cId="3851305332" sldId="260"/>
            <ac:spMk id="2" creationId="{03A49F1B-C12B-4795-9928-634C23BB345D}"/>
          </ac:spMkLst>
        </pc:spChg>
        <pc:spChg chg="del mod">
          <ac:chgData name="Anisa Rachmawati" userId="412ae1af-a5d3-4215-9048-06c6a9c94386" providerId="ADAL" clId="{67294284-63A4-4895-938E-974D263805A7}" dt="2021-03-04T06:34:01.008" v="603" actId="26606"/>
          <ac:spMkLst>
            <pc:docMk/>
            <pc:sldMk cId="3851305332" sldId="260"/>
            <ac:spMk id="3" creationId="{57813402-EA66-4048-8375-CD33373EB0CB}"/>
          </ac:spMkLst>
        </pc:spChg>
        <pc:spChg chg="add">
          <ac:chgData name="Anisa Rachmawati" userId="412ae1af-a5d3-4215-9048-06c6a9c94386" providerId="ADAL" clId="{67294284-63A4-4895-938E-974D263805A7}" dt="2021-03-04T06:34:01.008" v="603" actId="26606"/>
          <ac:spMkLst>
            <pc:docMk/>
            <pc:sldMk cId="3851305332" sldId="260"/>
            <ac:spMk id="10" creationId="{9228552E-C8B1-4A80-8448-0787CE0FC704}"/>
          </ac:spMkLst>
        </pc:spChg>
        <pc:spChg chg="add mod">
          <ac:chgData name="Anisa Rachmawati" userId="412ae1af-a5d3-4215-9048-06c6a9c94386" providerId="ADAL" clId="{67294284-63A4-4895-938E-974D263805A7}" dt="2021-03-04T06:36:17.583" v="657" actId="207"/>
          <ac:spMkLst>
            <pc:docMk/>
            <pc:sldMk cId="3851305332" sldId="260"/>
            <ac:spMk id="12" creationId="{A967DE5E-61C3-4730-B20D-C9D46E20E827}"/>
          </ac:spMkLst>
        </pc:spChg>
        <pc:graphicFrameChg chg="add">
          <ac:chgData name="Anisa Rachmawati" userId="412ae1af-a5d3-4215-9048-06c6a9c94386" providerId="ADAL" clId="{67294284-63A4-4895-938E-974D263805A7}" dt="2021-03-04T06:34:01.008" v="603" actId="26606"/>
          <ac:graphicFrameMkLst>
            <pc:docMk/>
            <pc:sldMk cId="3851305332" sldId="260"/>
            <ac:graphicFrameMk id="11" creationId="{E92770A0-6883-443F-A3E8-8E059AF9D0C1}"/>
          </ac:graphicFrameMkLst>
        </pc:graphicFrameChg>
        <pc:picChg chg="add del">
          <ac:chgData name="Anisa Rachmawati" userId="412ae1af-a5d3-4215-9048-06c6a9c94386" providerId="ADAL" clId="{67294284-63A4-4895-938E-974D263805A7}" dt="2021-03-04T06:34:00.958" v="602" actId="26606"/>
          <ac:picMkLst>
            <pc:docMk/>
            <pc:sldMk cId="3851305332" sldId="260"/>
            <ac:picMk id="5" creationId="{DDF5B1BE-2A3C-420A-A317-41D6F63FB2C3}"/>
          </ac:picMkLst>
        </pc:picChg>
        <pc:picChg chg="add">
          <ac:chgData name="Anisa Rachmawati" userId="412ae1af-a5d3-4215-9048-06c6a9c94386" providerId="ADAL" clId="{67294284-63A4-4895-938E-974D263805A7}" dt="2021-03-04T06:34:01.008" v="603" actId="26606"/>
          <ac:picMkLst>
            <pc:docMk/>
            <pc:sldMk cId="3851305332" sldId="260"/>
            <ac:picMk id="6" creationId="{C24E6053-FE8F-47F1-9C2F-9DBA34EC50A1}"/>
          </ac:picMkLst>
        </pc:picChg>
        <pc:cxnChg chg="add del">
          <ac:chgData name="Anisa Rachmawati" userId="412ae1af-a5d3-4215-9048-06c6a9c94386" providerId="ADAL" clId="{67294284-63A4-4895-938E-974D263805A7}" dt="2021-03-04T06:34:00.958" v="602" actId="26606"/>
          <ac:cxnSpMkLst>
            <pc:docMk/>
            <pc:sldMk cId="3851305332" sldId="260"/>
            <ac:cxnSpMk id="9" creationId="{A7F400EE-A8A5-48AF-B4D6-291B52C6F0B0}"/>
          </ac:cxnSpMkLst>
        </pc:cxn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236F98-384E-4FCB-B72C-CD3B0EF32C8A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02D84D4-C2DB-4852-8433-C56DD60F170E}">
      <dgm:prSet/>
      <dgm:spPr/>
      <dgm:t>
        <a:bodyPr/>
        <a:lstStyle/>
        <a:p>
          <a:r>
            <a:rPr lang="en-US"/>
            <a:t>Formatting tables</a:t>
          </a:r>
        </a:p>
      </dgm:t>
    </dgm:pt>
    <dgm:pt modelId="{ED9A23BF-2A4F-4795-A403-5446DAE5F4B2}" type="parTrans" cxnId="{A7346718-4BBE-487B-862E-0BE4D0DB21CA}">
      <dgm:prSet/>
      <dgm:spPr/>
      <dgm:t>
        <a:bodyPr/>
        <a:lstStyle/>
        <a:p>
          <a:endParaRPr lang="en-US"/>
        </a:p>
      </dgm:t>
    </dgm:pt>
    <dgm:pt modelId="{B0678201-5047-4D31-8496-CBE7B13BD904}" type="sibTrans" cxnId="{A7346718-4BBE-487B-862E-0BE4D0DB21C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D662B4C5-6104-40F1-95AF-A599D86092E2}">
      <dgm:prSet/>
      <dgm:spPr/>
      <dgm:t>
        <a:bodyPr/>
        <a:lstStyle/>
        <a:p>
          <a:r>
            <a:rPr lang="en-US"/>
            <a:t>Modifying table data</a:t>
          </a:r>
        </a:p>
      </dgm:t>
    </dgm:pt>
    <dgm:pt modelId="{EF9903DD-784E-4D5B-BBDF-B0B3A310ACF5}" type="parTrans" cxnId="{4E2A3F8A-6B6A-43E0-A34B-B0F0C5C77986}">
      <dgm:prSet/>
      <dgm:spPr/>
      <dgm:t>
        <a:bodyPr/>
        <a:lstStyle/>
        <a:p>
          <a:endParaRPr lang="en-US"/>
        </a:p>
      </dgm:t>
    </dgm:pt>
    <dgm:pt modelId="{15459228-2578-47C0-A7CC-A0A9E9B4A08F}" type="sibTrans" cxnId="{4E2A3F8A-6B6A-43E0-A34B-B0F0C5C7798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D66640F-304C-41AD-BA83-BA56017C7CCC}">
      <dgm:prSet/>
      <dgm:spPr/>
      <dgm:t>
        <a:bodyPr/>
        <a:lstStyle/>
        <a:p>
          <a:r>
            <a:rPr lang="en-US"/>
            <a:t>Sorting table data</a:t>
          </a:r>
        </a:p>
      </dgm:t>
    </dgm:pt>
    <dgm:pt modelId="{615B4336-51A9-4330-AF60-5823FA9C9450}" type="parTrans" cxnId="{EECA6CBD-3B9E-44F6-9F03-99C47BF8314C}">
      <dgm:prSet/>
      <dgm:spPr/>
      <dgm:t>
        <a:bodyPr/>
        <a:lstStyle/>
        <a:p>
          <a:endParaRPr lang="en-US"/>
        </a:p>
      </dgm:t>
    </dgm:pt>
    <dgm:pt modelId="{3CEB25BF-6A2F-46C0-AB1C-C1707757F6F6}" type="sibTrans" cxnId="{EECA6CBD-3B9E-44F6-9F03-99C47BF8314C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CB563EFD-2C45-473B-9376-D03A2D040816}">
      <dgm:prSet/>
      <dgm:spPr/>
      <dgm:t>
        <a:bodyPr/>
        <a:lstStyle/>
        <a:p>
          <a:r>
            <a:rPr lang="en-US"/>
            <a:t>Using formulas in tables</a:t>
          </a:r>
        </a:p>
      </dgm:t>
    </dgm:pt>
    <dgm:pt modelId="{B2C5AAC1-AFD7-4859-9091-677B184011C5}" type="parTrans" cxnId="{17231C77-32CE-4E10-A652-2367A310A3F1}">
      <dgm:prSet/>
      <dgm:spPr/>
      <dgm:t>
        <a:bodyPr/>
        <a:lstStyle/>
        <a:p>
          <a:endParaRPr lang="en-US"/>
        </a:p>
      </dgm:t>
    </dgm:pt>
    <dgm:pt modelId="{49F0AFA2-0144-4D6C-A1F7-AC64F857264D}" type="sibTrans" cxnId="{17231C77-32CE-4E10-A652-2367A310A3F1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EB8FF6BA-0FD6-4095-922B-F46F7B34EECE}">
      <dgm:prSet/>
      <dgm:spPr/>
      <dgm:t>
        <a:bodyPr/>
        <a:lstStyle/>
        <a:p>
          <a:r>
            <a:rPr lang="en-US"/>
            <a:t>Modifying table structure</a:t>
          </a:r>
        </a:p>
      </dgm:t>
    </dgm:pt>
    <dgm:pt modelId="{AE45DA01-46CB-44CB-A9C1-29D9D889FCAA}" type="parTrans" cxnId="{FC2A2443-B3D4-4A3E-86D8-77FA6CAC41AD}">
      <dgm:prSet/>
      <dgm:spPr/>
      <dgm:t>
        <a:bodyPr/>
        <a:lstStyle/>
        <a:p>
          <a:endParaRPr lang="en-US"/>
        </a:p>
      </dgm:t>
    </dgm:pt>
    <dgm:pt modelId="{AF1928D6-CAC6-495E-A5B6-4CB9B5091AE1}" type="sibTrans" cxnId="{FC2A2443-B3D4-4A3E-86D8-77FA6CAC41AD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E47AC106-171E-4E34-9A50-11F4B454ED2F}" type="pres">
      <dgm:prSet presAssocID="{C3236F98-384E-4FCB-B72C-CD3B0EF32C8A}" presName="Name0" presStyleCnt="0">
        <dgm:presLayoutVars>
          <dgm:animLvl val="lvl"/>
          <dgm:resizeHandles val="exact"/>
        </dgm:presLayoutVars>
      </dgm:prSet>
      <dgm:spPr/>
    </dgm:pt>
    <dgm:pt modelId="{B9D06824-69BC-44A4-ADD9-718559A6CB78}" type="pres">
      <dgm:prSet presAssocID="{A02D84D4-C2DB-4852-8433-C56DD60F170E}" presName="compositeNode" presStyleCnt="0">
        <dgm:presLayoutVars>
          <dgm:bulletEnabled val="1"/>
        </dgm:presLayoutVars>
      </dgm:prSet>
      <dgm:spPr/>
    </dgm:pt>
    <dgm:pt modelId="{A16A9490-48D6-4769-8DEE-6B8973335050}" type="pres">
      <dgm:prSet presAssocID="{A02D84D4-C2DB-4852-8433-C56DD60F170E}" presName="bgRect" presStyleLbl="alignNode1" presStyleIdx="0" presStyleCnt="5"/>
      <dgm:spPr/>
    </dgm:pt>
    <dgm:pt modelId="{299C1632-7F12-412B-9FE3-B13641AD0707}" type="pres">
      <dgm:prSet presAssocID="{B0678201-5047-4D31-8496-CBE7B13BD904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38CFAD13-B816-4018-BCFD-C62378806C74}" type="pres">
      <dgm:prSet presAssocID="{A02D84D4-C2DB-4852-8433-C56DD60F170E}" presName="nodeRect" presStyleLbl="alignNode1" presStyleIdx="0" presStyleCnt="5">
        <dgm:presLayoutVars>
          <dgm:bulletEnabled val="1"/>
        </dgm:presLayoutVars>
      </dgm:prSet>
      <dgm:spPr/>
    </dgm:pt>
    <dgm:pt modelId="{18368C01-BE77-4D70-A284-F9A2C58F5469}" type="pres">
      <dgm:prSet presAssocID="{B0678201-5047-4D31-8496-CBE7B13BD904}" presName="sibTrans" presStyleCnt="0"/>
      <dgm:spPr/>
    </dgm:pt>
    <dgm:pt modelId="{1CD82825-07F7-478C-A08F-4FA1BE8B2BF1}" type="pres">
      <dgm:prSet presAssocID="{D662B4C5-6104-40F1-95AF-A599D86092E2}" presName="compositeNode" presStyleCnt="0">
        <dgm:presLayoutVars>
          <dgm:bulletEnabled val="1"/>
        </dgm:presLayoutVars>
      </dgm:prSet>
      <dgm:spPr/>
    </dgm:pt>
    <dgm:pt modelId="{36A881E9-1C62-4725-8D12-A920C64D1E5F}" type="pres">
      <dgm:prSet presAssocID="{D662B4C5-6104-40F1-95AF-A599D86092E2}" presName="bgRect" presStyleLbl="alignNode1" presStyleIdx="1" presStyleCnt="5"/>
      <dgm:spPr/>
    </dgm:pt>
    <dgm:pt modelId="{CCF03B81-DB70-4322-B5C8-6990E7A2C66B}" type="pres">
      <dgm:prSet presAssocID="{15459228-2578-47C0-A7CC-A0A9E9B4A08F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0B8987EE-BD3A-4550-9041-C414480ADAE6}" type="pres">
      <dgm:prSet presAssocID="{D662B4C5-6104-40F1-95AF-A599D86092E2}" presName="nodeRect" presStyleLbl="alignNode1" presStyleIdx="1" presStyleCnt="5">
        <dgm:presLayoutVars>
          <dgm:bulletEnabled val="1"/>
        </dgm:presLayoutVars>
      </dgm:prSet>
      <dgm:spPr/>
    </dgm:pt>
    <dgm:pt modelId="{89777BB6-085F-48DF-BECB-C541D900E363}" type="pres">
      <dgm:prSet presAssocID="{15459228-2578-47C0-A7CC-A0A9E9B4A08F}" presName="sibTrans" presStyleCnt="0"/>
      <dgm:spPr/>
    </dgm:pt>
    <dgm:pt modelId="{FE844870-2EFF-415F-B40F-490981B1D90F}" type="pres">
      <dgm:prSet presAssocID="{8D66640F-304C-41AD-BA83-BA56017C7CCC}" presName="compositeNode" presStyleCnt="0">
        <dgm:presLayoutVars>
          <dgm:bulletEnabled val="1"/>
        </dgm:presLayoutVars>
      </dgm:prSet>
      <dgm:spPr/>
    </dgm:pt>
    <dgm:pt modelId="{252DF2F6-0315-471C-B5E6-6D7D660FEC72}" type="pres">
      <dgm:prSet presAssocID="{8D66640F-304C-41AD-BA83-BA56017C7CCC}" presName="bgRect" presStyleLbl="alignNode1" presStyleIdx="2" presStyleCnt="5"/>
      <dgm:spPr/>
    </dgm:pt>
    <dgm:pt modelId="{714C3DEA-6A35-4794-AC1B-BC6AD55D635B}" type="pres">
      <dgm:prSet presAssocID="{3CEB25BF-6A2F-46C0-AB1C-C1707757F6F6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6DEBBFBC-63E4-4AC2-ADD3-4CEFEF3A15FA}" type="pres">
      <dgm:prSet presAssocID="{8D66640F-304C-41AD-BA83-BA56017C7CCC}" presName="nodeRect" presStyleLbl="alignNode1" presStyleIdx="2" presStyleCnt="5">
        <dgm:presLayoutVars>
          <dgm:bulletEnabled val="1"/>
        </dgm:presLayoutVars>
      </dgm:prSet>
      <dgm:spPr/>
    </dgm:pt>
    <dgm:pt modelId="{CE79AE05-57D0-4065-99E9-E2A7FCEE1FF6}" type="pres">
      <dgm:prSet presAssocID="{3CEB25BF-6A2F-46C0-AB1C-C1707757F6F6}" presName="sibTrans" presStyleCnt="0"/>
      <dgm:spPr/>
    </dgm:pt>
    <dgm:pt modelId="{CDA56EF8-06FB-4946-AB11-99BA05AA2BDA}" type="pres">
      <dgm:prSet presAssocID="{CB563EFD-2C45-473B-9376-D03A2D040816}" presName="compositeNode" presStyleCnt="0">
        <dgm:presLayoutVars>
          <dgm:bulletEnabled val="1"/>
        </dgm:presLayoutVars>
      </dgm:prSet>
      <dgm:spPr/>
    </dgm:pt>
    <dgm:pt modelId="{D348F04A-781B-4FFC-B918-56BA9D8FB868}" type="pres">
      <dgm:prSet presAssocID="{CB563EFD-2C45-473B-9376-D03A2D040816}" presName="bgRect" presStyleLbl="alignNode1" presStyleIdx="3" presStyleCnt="5"/>
      <dgm:spPr/>
    </dgm:pt>
    <dgm:pt modelId="{CB1910F7-8DAE-4845-9023-793B6B4F4755}" type="pres">
      <dgm:prSet presAssocID="{49F0AFA2-0144-4D6C-A1F7-AC64F857264D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5CD4BDDD-1615-456E-8F7E-F63AF3DE017B}" type="pres">
      <dgm:prSet presAssocID="{CB563EFD-2C45-473B-9376-D03A2D040816}" presName="nodeRect" presStyleLbl="alignNode1" presStyleIdx="3" presStyleCnt="5">
        <dgm:presLayoutVars>
          <dgm:bulletEnabled val="1"/>
        </dgm:presLayoutVars>
      </dgm:prSet>
      <dgm:spPr/>
    </dgm:pt>
    <dgm:pt modelId="{DB159706-D669-45BB-9441-B8ED427BB46C}" type="pres">
      <dgm:prSet presAssocID="{49F0AFA2-0144-4D6C-A1F7-AC64F857264D}" presName="sibTrans" presStyleCnt="0"/>
      <dgm:spPr/>
    </dgm:pt>
    <dgm:pt modelId="{13157417-AAEC-4A61-AA3D-47453A9D8C6B}" type="pres">
      <dgm:prSet presAssocID="{EB8FF6BA-0FD6-4095-922B-F46F7B34EECE}" presName="compositeNode" presStyleCnt="0">
        <dgm:presLayoutVars>
          <dgm:bulletEnabled val="1"/>
        </dgm:presLayoutVars>
      </dgm:prSet>
      <dgm:spPr/>
    </dgm:pt>
    <dgm:pt modelId="{9D7946EE-E202-472A-869F-60619AAE7A3E}" type="pres">
      <dgm:prSet presAssocID="{EB8FF6BA-0FD6-4095-922B-F46F7B34EECE}" presName="bgRect" presStyleLbl="alignNode1" presStyleIdx="4" presStyleCnt="5"/>
      <dgm:spPr/>
    </dgm:pt>
    <dgm:pt modelId="{B787BA32-E3CC-46B6-B00F-069BD82E5C7D}" type="pres">
      <dgm:prSet presAssocID="{AF1928D6-CAC6-495E-A5B6-4CB9B5091AE1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6161B4AC-3172-4D7F-8499-D4039D811249}" type="pres">
      <dgm:prSet presAssocID="{EB8FF6BA-0FD6-4095-922B-F46F7B34EECE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A7346718-4BBE-487B-862E-0BE4D0DB21CA}" srcId="{C3236F98-384E-4FCB-B72C-CD3B0EF32C8A}" destId="{A02D84D4-C2DB-4852-8433-C56DD60F170E}" srcOrd="0" destOrd="0" parTransId="{ED9A23BF-2A4F-4795-A403-5446DAE5F4B2}" sibTransId="{B0678201-5047-4D31-8496-CBE7B13BD904}"/>
    <dgm:cxn modelId="{CCA35131-0EAA-467C-A53C-FFAD57E63FBE}" type="presOf" srcId="{B0678201-5047-4D31-8496-CBE7B13BD904}" destId="{299C1632-7F12-412B-9FE3-B13641AD0707}" srcOrd="0" destOrd="0" presId="urn:microsoft.com/office/officeart/2016/7/layout/LinearBlockProcessNumbered"/>
    <dgm:cxn modelId="{82B3D760-8DCB-4A24-AA7E-7884CC5AA2CF}" type="presOf" srcId="{AF1928D6-CAC6-495E-A5B6-4CB9B5091AE1}" destId="{B787BA32-E3CC-46B6-B00F-069BD82E5C7D}" srcOrd="0" destOrd="0" presId="urn:microsoft.com/office/officeart/2016/7/layout/LinearBlockProcessNumbered"/>
    <dgm:cxn modelId="{7FDB8662-A59E-46CE-BA8A-68A4FCAC4412}" type="presOf" srcId="{8D66640F-304C-41AD-BA83-BA56017C7CCC}" destId="{252DF2F6-0315-471C-B5E6-6D7D660FEC72}" srcOrd="0" destOrd="0" presId="urn:microsoft.com/office/officeart/2016/7/layout/LinearBlockProcessNumbered"/>
    <dgm:cxn modelId="{FC2A2443-B3D4-4A3E-86D8-77FA6CAC41AD}" srcId="{C3236F98-384E-4FCB-B72C-CD3B0EF32C8A}" destId="{EB8FF6BA-0FD6-4095-922B-F46F7B34EECE}" srcOrd="4" destOrd="0" parTransId="{AE45DA01-46CB-44CB-A9C1-29D9D889FCAA}" sibTransId="{AF1928D6-CAC6-495E-A5B6-4CB9B5091AE1}"/>
    <dgm:cxn modelId="{CE67BD43-EC5F-4BF9-B923-E77CD95773C7}" type="presOf" srcId="{8D66640F-304C-41AD-BA83-BA56017C7CCC}" destId="{6DEBBFBC-63E4-4AC2-ADD3-4CEFEF3A15FA}" srcOrd="1" destOrd="0" presId="urn:microsoft.com/office/officeart/2016/7/layout/LinearBlockProcessNumbered"/>
    <dgm:cxn modelId="{C9063954-C71E-473F-AB00-D6D92BE07326}" type="presOf" srcId="{D662B4C5-6104-40F1-95AF-A599D86092E2}" destId="{0B8987EE-BD3A-4550-9041-C414480ADAE6}" srcOrd="1" destOrd="0" presId="urn:microsoft.com/office/officeart/2016/7/layout/LinearBlockProcessNumbered"/>
    <dgm:cxn modelId="{17231C77-32CE-4E10-A652-2367A310A3F1}" srcId="{C3236F98-384E-4FCB-B72C-CD3B0EF32C8A}" destId="{CB563EFD-2C45-473B-9376-D03A2D040816}" srcOrd="3" destOrd="0" parTransId="{B2C5AAC1-AFD7-4859-9091-677B184011C5}" sibTransId="{49F0AFA2-0144-4D6C-A1F7-AC64F857264D}"/>
    <dgm:cxn modelId="{68258657-032E-49F7-BB7D-EF6E2CAD03DA}" type="presOf" srcId="{CB563EFD-2C45-473B-9376-D03A2D040816}" destId="{5CD4BDDD-1615-456E-8F7E-F63AF3DE017B}" srcOrd="1" destOrd="0" presId="urn:microsoft.com/office/officeart/2016/7/layout/LinearBlockProcessNumbered"/>
    <dgm:cxn modelId="{592ED759-FA6D-4686-8177-DA9CA18FC1D3}" type="presOf" srcId="{A02D84D4-C2DB-4852-8433-C56DD60F170E}" destId="{A16A9490-48D6-4769-8DEE-6B8973335050}" srcOrd="0" destOrd="0" presId="urn:microsoft.com/office/officeart/2016/7/layout/LinearBlockProcessNumbered"/>
    <dgm:cxn modelId="{4E2A3F8A-6B6A-43E0-A34B-B0F0C5C77986}" srcId="{C3236F98-384E-4FCB-B72C-CD3B0EF32C8A}" destId="{D662B4C5-6104-40F1-95AF-A599D86092E2}" srcOrd="1" destOrd="0" parTransId="{EF9903DD-784E-4D5B-BBDF-B0B3A310ACF5}" sibTransId="{15459228-2578-47C0-A7CC-A0A9E9B4A08F}"/>
    <dgm:cxn modelId="{AB09B48A-57CA-4DB0-B6D4-B59A08FAC6CA}" type="presOf" srcId="{15459228-2578-47C0-A7CC-A0A9E9B4A08F}" destId="{CCF03B81-DB70-4322-B5C8-6990E7A2C66B}" srcOrd="0" destOrd="0" presId="urn:microsoft.com/office/officeart/2016/7/layout/LinearBlockProcessNumbered"/>
    <dgm:cxn modelId="{7BDE45A8-402E-47B0-998B-81EBBD094F87}" type="presOf" srcId="{CB563EFD-2C45-473B-9376-D03A2D040816}" destId="{D348F04A-781B-4FFC-B918-56BA9D8FB868}" srcOrd="0" destOrd="0" presId="urn:microsoft.com/office/officeart/2016/7/layout/LinearBlockProcessNumbered"/>
    <dgm:cxn modelId="{638C82AC-A4BD-49A3-9699-525058FCFB2C}" type="presOf" srcId="{C3236F98-384E-4FCB-B72C-CD3B0EF32C8A}" destId="{E47AC106-171E-4E34-9A50-11F4B454ED2F}" srcOrd="0" destOrd="0" presId="urn:microsoft.com/office/officeart/2016/7/layout/LinearBlockProcessNumbered"/>
    <dgm:cxn modelId="{CD25D6B1-45A0-448F-A88A-89C4578F6A87}" type="presOf" srcId="{3CEB25BF-6A2F-46C0-AB1C-C1707757F6F6}" destId="{714C3DEA-6A35-4794-AC1B-BC6AD55D635B}" srcOrd="0" destOrd="0" presId="urn:microsoft.com/office/officeart/2016/7/layout/LinearBlockProcessNumbered"/>
    <dgm:cxn modelId="{BBAFC9B5-539E-4940-9515-807DA1FEFC85}" type="presOf" srcId="{49F0AFA2-0144-4D6C-A1F7-AC64F857264D}" destId="{CB1910F7-8DAE-4845-9023-793B6B4F4755}" srcOrd="0" destOrd="0" presId="urn:microsoft.com/office/officeart/2016/7/layout/LinearBlockProcessNumbered"/>
    <dgm:cxn modelId="{C36AF7BC-48BB-4C44-83C0-0590CF2E4D14}" type="presOf" srcId="{A02D84D4-C2DB-4852-8433-C56DD60F170E}" destId="{38CFAD13-B816-4018-BCFD-C62378806C74}" srcOrd="1" destOrd="0" presId="urn:microsoft.com/office/officeart/2016/7/layout/LinearBlockProcessNumbered"/>
    <dgm:cxn modelId="{EECA6CBD-3B9E-44F6-9F03-99C47BF8314C}" srcId="{C3236F98-384E-4FCB-B72C-CD3B0EF32C8A}" destId="{8D66640F-304C-41AD-BA83-BA56017C7CCC}" srcOrd="2" destOrd="0" parTransId="{615B4336-51A9-4330-AF60-5823FA9C9450}" sibTransId="{3CEB25BF-6A2F-46C0-AB1C-C1707757F6F6}"/>
    <dgm:cxn modelId="{7922B6E2-55EB-49E4-A609-707BBCF17D2C}" type="presOf" srcId="{EB8FF6BA-0FD6-4095-922B-F46F7B34EECE}" destId="{6161B4AC-3172-4D7F-8499-D4039D811249}" srcOrd="1" destOrd="0" presId="urn:microsoft.com/office/officeart/2016/7/layout/LinearBlockProcessNumbered"/>
    <dgm:cxn modelId="{240150F3-B95B-4382-BE78-C4733DECA69D}" type="presOf" srcId="{D662B4C5-6104-40F1-95AF-A599D86092E2}" destId="{36A881E9-1C62-4725-8D12-A920C64D1E5F}" srcOrd="0" destOrd="0" presId="urn:microsoft.com/office/officeart/2016/7/layout/LinearBlockProcessNumbered"/>
    <dgm:cxn modelId="{661076F8-E1A7-4A5E-99F9-72CDCF4D5FBD}" type="presOf" srcId="{EB8FF6BA-0FD6-4095-922B-F46F7B34EECE}" destId="{9D7946EE-E202-472A-869F-60619AAE7A3E}" srcOrd="0" destOrd="0" presId="urn:microsoft.com/office/officeart/2016/7/layout/LinearBlockProcessNumbered"/>
    <dgm:cxn modelId="{D2685F8E-9CCE-45FB-A07E-D5B4064860B8}" type="presParOf" srcId="{E47AC106-171E-4E34-9A50-11F4B454ED2F}" destId="{B9D06824-69BC-44A4-ADD9-718559A6CB78}" srcOrd="0" destOrd="0" presId="urn:microsoft.com/office/officeart/2016/7/layout/LinearBlockProcessNumbered"/>
    <dgm:cxn modelId="{DB6D78C3-AF96-4C1C-A065-2BEBADFF6413}" type="presParOf" srcId="{B9D06824-69BC-44A4-ADD9-718559A6CB78}" destId="{A16A9490-48D6-4769-8DEE-6B8973335050}" srcOrd="0" destOrd="0" presId="urn:microsoft.com/office/officeart/2016/7/layout/LinearBlockProcessNumbered"/>
    <dgm:cxn modelId="{C97E0FD3-18AE-4B02-8FE5-8EC1EC6659B7}" type="presParOf" srcId="{B9D06824-69BC-44A4-ADD9-718559A6CB78}" destId="{299C1632-7F12-412B-9FE3-B13641AD0707}" srcOrd="1" destOrd="0" presId="urn:microsoft.com/office/officeart/2016/7/layout/LinearBlockProcessNumbered"/>
    <dgm:cxn modelId="{5A7CA054-4274-45BA-A20D-4350B926A8C5}" type="presParOf" srcId="{B9D06824-69BC-44A4-ADD9-718559A6CB78}" destId="{38CFAD13-B816-4018-BCFD-C62378806C74}" srcOrd="2" destOrd="0" presId="urn:microsoft.com/office/officeart/2016/7/layout/LinearBlockProcessNumbered"/>
    <dgm:cxn modelId="{CD151D43-8DBA-42FB-99D0-DCC9834F47B8}" type="presParOf" srcId="{E47AC106-171E-4E34-9A50-11F4B454ED2F}" destId="{18368C01-BE77-4D70-A284-F9A2C58F5469}" srcOrd="1" destOrd="0" presId="urn:microsoft.com/office/officeart/2016/7/layout/LinearBlockProcessNumbered"/>
    <dgm:cxn modelId="{4C1ADEA0-341C-41AE-96FD-DD4AFB709302}" type="presParOf" srcId="{E47AC106-171E-4E34-9A50-11F4B454ED2F}" destId="{1CD82825-07F7-478C-A08F-4FA1BE8B2BF1}" srcOrd="2" destOrd="0" presId="urn:microsoft.com/office/officeart/2016/7/layout/LinearBlockProcessNumbered"/>
    <dgm:cxn modelId="{19019C54-BC22-4A5B-88DA-666D8FD4CD64}" type="presParOf" srcId="{1CD82825-07F7-478C-A08F-4FA1BE8B2BF1}" destId="{36A881E9-1C62-4725-8D12-A920C64D1E5F}" srcOrd="0" destOrd="0" presId="urn:microsoft.com/office/officeart/2016/7/layout/LinearBlockProcessNumbered"/>
    <dgm:cxn modelId="{CCE38531-65F6-4A4D-BE08-B86205FF17E9}" type="presParOf" srcId="{1CD82825-07F7-478C-A08F-4FA1BE8B2BF1}" destId="{CCF03B81-DB70-4322-B5C8-6990E7A2C66B}" srcOrd="1" destOrd="0" presId="urn:microsoft.com/office/officeart/2016/7/layout/LinearBlockProcessNumbered"/>
    <dgm:cxn modelId="{28C624BB-E9F2-4323-8879-84ECC00C7738}" type="presParOf" srcId="{1CD82825-07F7-478C-A08F-4FA1BE8B2BF1}" destId="{0B8987EE-BD3A-4550-9041-C414480ADAE6}" srcOrd="2" destOrd="0" presId="urn:microsoft.com/office/officeart/2016/7/layout/LinearBlockProcessNumbered"/>
    <dgm:cxn modelId="{F0DE14DA-CDE9-4AFC-B83F-E19FA15EFAC6}" type="presParOf" srcId="{E47AC106-171E-4E34-9A50-11F4B454ED2F}" destId="{89777BB6-085F-48DF-BECB-C541D900E363}" srcOrd="3" destOrd="0" presId="urn:microsoft.com/office/officeart/2016/7/layout/LinearBlockProcessNumbered"/>
    <dgm:cxn modelId="{391B2505-282D-4751-9B5F-9783E4DCD056}" type="presParOf" srcId="{E47AC106-171E-4E34-9A50-11F4B454ED2F}" destId="{FE844870-2EFF-415F-B40F-490981B1D90F}" srcOrd="4" destOrd="0" presId="urn:microsoft.com/office/officeart/2016/7/layout/LinearBlockProcessNumbered"/>
    <dgm:cxn modelId="{89765498-5724-49D4-899E-222D753F71B5}" type="presParOf" srcId="{FE844870-2EFF-415F-B40F-490981B1D90F}" destId="{252DF2F6-0315-471C-B5E6-6D7D660FEC72}" srcOrd="0" destOrd="0" presId="urn:microsoft.com/office/officeart/2016/7/layout/LinearBlockProcessNumbered"/>
    <dgm:cxn modelId="{E019FF15-04F6-4CAB-8E8D-5C7434DDB7E2}" type="presParOf" srcId="{FE844870-2EFF-415F-B40F-490981B1D90F}" destId="{714C3DEA-6A35-4794-AC1B-BC6AD55D635B}" srcOrd="1" destOrd="0" presId="urn:microsoft.com/office/officeart/2016/7/layout/LinearBlockProcessNumbered"/>
    <dgm:cxn modelId="{5F2E2AB5-B662-4136-AFFE-E145A277C769}" type="presParOf" srcId="{FE844870-2EFF-415F-B40F-490981B1D90F}" destId="{6DEBBFBC-63E4-4AC2-ADD3-4CEFEF3A15FA}" srcOrd="2" destOrd="0" presId="urn:microsoft.com/office/officeart/2016/7/layout/LinearBlockProcessNumbered"/>
    <dgm:cxn modelId="{75D82D4E-E183-422D-81D1-AFABACE3AC78}" type="presParOf" srcId="{E47AC106-171E-4E34-9A50-11F4B454ED2F}" destId="{CE79AE05-57D0-4065-99E9-E2A7FCEE1FF6}" srcOrd="5" destOrd="0" presId="urn:microsoft.com/office/officeart/2016/7/layout/LinearBlockProcessNumbered"/>
    <dgm:cxn modelId="{ED0EC098-3221-4B26-B3F2-0D33B5851C1A}" type="presParOf" srcId="{E47AC106-171E-4E34-9A50-11F4B454ED2F}" destId="{CDA56EF8-06FB-4946-AB11-99BA05AA2BDA}" srcOrd="6" destOrd="0" presId="urn:microsoft.com/office/officeart/2016/7/layout/LinearBlockProcessNumbered"/>
    <dgm:cxn modelId="{A16ED7C6-DCB6-473B-B22F-495C1A6A5CAD}" type="presParOf" srcId="{CDA56EF8-06FB-4946-AB11-99BA05AA2BDA}" destId="{D348F04A-781B-4FFC-B918-56BA9D8FB868}" srcOrd="0" destOrd="0" presId="urn:microsoft.com/office/officeart/2016/7/layout/LinearBlockProcessNumbered"/>
    <dgm:cxn modelId="{C6CEF0AD-367C-4101-ABCF-3D8C40096393}" type="presParOf" srcId="{CDA56EF8-06FB-4946-AB11-99BA05AA2BDA}" destId="{CB1910F7-8DAE-4845-9023-793B6B4F4755}" srcOrd="1" destOrd="0" presId="urn:microsoft.com/office/officeart/2016/7/layout/LinearBlockProcessNumbered"/>
    <dgm:cxn modelId="{06E1EB50-83A1-4BDF-9371-B741741242F9}" type="presParOf" srcId="{CDA56EF8-06FB-4946-AB11-99BA05AA2BDA}" destId="{5CD4BDDD-1615-456E-8F7E-F63AF3DE017B}" srcOrd="2" destOrd="0" presId="urn:microsoft.com/office/officeart/2016/7/layout/LinearBlockProcessNumbered"/>
    <dgm:cxn modelId="{E7ED349B-C9EC-4A82-B23B-DFE8955D6E93}" type="presParOf" srcId="{E47AC106-171E-4E34-9A50-11F4B454ED2F}" destId="{DB159706-D669-45BB-9441-B8ED427BB46C}" srcOrd="7" destOrd="0" presId="urn:microsoft.com/office/officeart/2016/7/layout/LinearBlockProcessNumbered"/>
    <dgm:cxn modelId="{83C009C7-AE46-4041-A1AE-783954131607}" type="presParOf" srcId="{E47AC106-171E-4E34-9A50-11F4B454ED2F}" destId="{13157417-AAEC-4A61-AA3D-47453A9D8C6B}" srcOrd="8" destOrd="0" presId="urn:microsoft.com/office/officeart/2016/7/layout/LinearBlockProcessNumbered"/>
    <dgm:cxn modelId="{905CFAA0-4696-44F7-85D5-2BC25F3E15B0}" type="presParOf" srcId="{13157417-AAEC-4A61-AA3D-47453A9D8C6B}" destId="{9D7946EE-E202-472A-869F-60619AAE7A3E}" srcOrd="0" destOrd="0" presId="urn:microsoft.com/office/officeart/2016/7/layout/LinearBlockProcessNumbered"/>
    <dgm:cxn modelId="{36EAA403-F5BF-491A-AE53-43593C601E32}" type="presParOf" srcId="{13157417-AAEC-4A61-AA3D-47453A9D8C6B}" destId="{B787BA32-E3CC-46B6-B00F-069BD82E5C7D}" srcOrd="1" destOrd="0" presId="urn:microsoft.com/office/officeart/2016/7/layout/LinearBlockProcessNumbered"/>
    <dgm:cxn modelId="{2EE7FFDE-5527-4A03-ABDA-8D854B3DACEB}" type="presParOf" srcId="{13157417-AAEC-4A61-AA3D-47453A9D8C6B}" destId="{6161B4AC-3172-4D7F-8499-D4039D81124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0AB8F7-95CF-4519-AFBD-F4669898F98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DEABB4EA-E9A0-46D5-ABD7-EFE77B49932D}">
      <dgm:prSet/>
      <dgm:spPr/>
      <dgm:t>
        <a:bodyPr/>
        <a:lstStyle/>
        <a:p>
          <a:pPr>
            <a:defRPr cap="all"/>
          </a:pPr>
          <a:r>
            <a:rPr lang="en-US"/>
            <a:t>Creating bulleted and numbered lists</a:t>
          </a:r>
        </a:p>
      </dgm:t>
    </dgm:pt>
    <dgm:pt modelId="{5ABFA3C6-8E56-49F1-86F3-D900F68AA194}" type="parTrans" cxnId="{8BAEBE3B-6886-40D2-9BA6-FDA4FFE7E34A}">
      <dgm:prSet/>
      <dgm:spPr/>
      <dgm:t>
        <a:bodyPr/>
        <a:lstStyle/>
        <a:p>
          <a:endParaRPr lang="en-US"/>
        </a:p>
      </dgm:t>
    </dgm:pt>
    <dgm:pt modelId="{C72D5650-44A4-4997-8BB5-3FC9C68C2276}" type="sibTrans" cxnId="{8BAEBE3B-6886-40D2-9BA6-FDA4FFE7E34A}">
      <dgm:prSet/>
      <dgm:spPr/>
      <dgm:t>
        <a:bodyPr/>
        <a:lstStyle/>
        <a:p>
          <a:endParaRPr lang="en-US"/>
        </a:p>
      </dgm:t>
    </dgm:pt>
    <dgm:pt modelId="{137A4B69-EC9E-44E2-9028-5842107D9972}">
      <dgm:prSet/>
      <dgm:spPr/>
      <dgm:t>
        <a:bodyPr/>
        <a:lstStyle/>
        <a:p>
          <a:pPr>
            <a:defRPr cap="all"/>
          </a:pPr>
          <a:r>
            <a:rPr lang="en-US"/>
            <a:t>Modifying bulleted and numbered lists</a:t>
          </a:r>
        </a:p>
      </dgm:t>
    </dgm:pt>
    <dgm:pt modelId="{A06DF880-C7AB-455D-8776-74C7D54DA9CD}" type="parTrans" cxnId="{EF433ADB-2470-4101-97C6-FC736632DA7A}">
      <dgm:prSet/>
      <dgm:spPr/>
      <dgm:t>
        <a:bodyPr/>
        <a:lstStyle/>
        <a:p>
          <a:endParaRPr lang="en-US"/>
        </a:p>
      </dgm:t>
    </dgm:pt>
    <dgm:pt modelId="{30ED2334-6DD6-488B-8310-4A83F082574F}" type="sibTrans" cxnId="{EF433ADB-2470-4101-97C6-FC736632DA7A}">
      <dgm:prSet/>
      <dgm:spPr/>
      <dgm:t>
        <a:bodyPr/>
        <a:lstStyle/>
        <a:p>
          <a:endParaRPr lang="en-US"/>
        </a:p>
      </dgm:t>
    </dgm:pt>
    <dgm:pt modelId="{C1F7A67D-DB3A-4706-82BF-C40A6D3A1DB4}" type="pres">
      <dgm:prSet presAssocID="{E00AB8F7-95CF-4519-AFBD-F4669898F988}" presName="root" presStyleCnt="0">
        <dgm:presLayoutVars>
          <dgm:dir/>
          <dgm:resizeHandles val="exact"/>
        </dgm:presLayoutVars>
      </dgm:prSet>
      <dgm:spPr/>
    </dgm:pt>
    <dgm:pt modelId="{8CB8B31A-7AC6-4FFD-A751-F20D19B18589}" type="pres">
      <dgm:prSet presAssocID="{DEABB4EA-E9A0-46D5-ABD7-EFE77B49932D}" presName="compNode" presStyleCnt="0"/>
      <dgm:spPr/>
    </dgm:pt>
    <dgm:pt modelId="{B624D11E-DEFB-4084-9E34-187BE5E75F94}" type="pres">
      <dgm:prSet presAssocID="{DEABB4EA-E9A0-46D5-ABD7-EFE77B49932D}" presName="iconBgRect" presStyleLbl="bgShp" presStyleIdx="0" presStyleCnt="2"/>
      <dgm:spPr/>
    </dgm:pt>
    <dgm:pt modelId="{B54B7F86-00D2-4A48-8479-EAA155AECA94}" type="pres">
      <dgm:prSet presAssocID="{DEABB4EA-E9A0-46D5-ABD7-EFE77B49932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81994F5-6C94-4AD1-9A44-ABE216AAB030}" type="pres">
      <dgm:prSet presAssocID="{DEABB4EA-E9A0-46D5-ABD7-EFE77B49932D}" presName="spaceRect" presStyleCnt="0"/>
      <dgm:spPr/>
    </dgm:pt>
    <dgm:pt modelId="{27098C27-3504-4BC1-A860-2CF79E0FB85A}" type="pres">
      <dgm:prSet presAssocID="{DEABB4EA-E9A0-46D5-ABD7-EFE77B49932D}" presName="textRect" presStyleLbl="revTx" presStyleIdx="0" presStyleCnt="2">
        <dgm:presLayoutVars>
          <dgm:chMax val="1"/>
          <dgm:chPref val="1"/>
        </dgm:presLayoutVars>
      </dgm:prSet>
      <dgm:spPr/>
    </dgm:pt>
    <dgm:pt modelId="{C29AB5EC-3EE5-4268-B092-C5D05ABABCFC}" type="pres">
      <dgm:prSet presAssocID="{C72D5650-44A4-4997-8BB5-3FC9C68C2276}" presName="sibTrans" presStyleCnt="0"/>
      <dgm:spPr/>
    </dgm:pt>
    <dgm:pt modelId="{755C0A4E-C1E6-4A9C-A193-B01CBF9949C0}" type="pres">
      <dgm:prSet presAssocID="{137A4B69-EC9E-44E2-9028-5842107D9972}" presName="compNode" presStyleCnt="0"/>
      <dgm:spPr/>
    </dgm:pt>
    <dgm:pt modelId="{BC80860A-C0AB-47F6-B22D-31DA8980AC70}" type="pres">
      <dgm:prSet presAssocID="{137A4B69-EC9E-44E2-9028-5842107D9972}" presName="iconBgRect" presStyleLbl="bgShp" presStyleIdx="1" presStyleCnt="2"/>
      <dgm:spPr/>
    </dgm:pt>
    <dgm:pt modelId="{D0588B0B-887A-4F1E-9640-9351DA32F42C}" type="pres">
      <dgm:prSet presAssocID="{137A4B69-EC9E-44E2-9028-5842107D997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7143C65D-F94E-4E61-82E7-C397D596072D}" type="pres">
      <dgm:prSet presAssocID="{137A4B69-EC9E-44E2-9028-5842107D9972}" presName="spaceRect" presStyleCnt="0"/>
      <dgm:spPr/>
    </dgm:pt>
    <dgm:pt modelId="{A4FFF6B4-607A-4032-B0FA-ABCC9866CBC9}" type="pres">
      <dgm:prSet presAssocID="{137A4B69-EC9E-44E2-9028-5842107D997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C25502C-0CBE-4AC1-B7D9-C3A7602B84D6}" type="presOf" srcId="{137A4B69-EC9E-44E2-9028-5842107D9972}" destId="{A4FFF6B4-607A-4032-B0FA-ABCC9866CBC9}" srcOrd="0" destOrd="0" presId="urn:microsoft.com/office/officeart/2018/5/layout/IconCircleLabelList"/>
    <dgm:cxn modelId="{8BAEBE3B-6886-40D2-9BA6-FDA4FFE7E34A}" srcId="{E00AB8F7-95CF-4519-AFBD-F4669898F988}" destId="{DEABB4EA-E9A0-46D5-ABD7-EFE77B49932D}" srcOrd="0" destOrd="0" parTransId="{5ABFA3C6-8E56-49F1-86F3-D900F68AA194}" sibTransId="{C72D5650-44A4-4997-8BB5-3FC9C68C2276}"/>
    <dgm:cxn modelId="{EF433ADB-2470-4101-97C6-FC736632DA7A}" srcId="{E00AB8F7-95CF-4519-AFBD-F4669898F988}" destId="{137A4B69-EC9E-44E2-9028-5842107D9972}" srcOrd="1" destOrd="0" parTransId="{A06DF880-C7AB-455D-8776-74C7D54DA9CD}" sibTransId="{30ED2334-6DD6-488B-8310-4A83F082574F}"/>
    <dgm:cxn modelId="{768EE5EB-0096-4A3E-9064-4A141A793F20}" type="presOf" srcId="{DEABB4EA-E9A0-46D5-ABD7-EFE77B49932D}" destId="{27098C27-3504-4BC1-A860-2CF79E0FB85A}" srcOrd="0" destOrd="0" presId="urn:microsoft.com/office/officeart/2018/5/layout/IconCircleLabelList"/>
    <dgm:cxn modelId="{21D9BAED-461E-4214-B0F3-941F721E8AD9}" type="presOf" srcId="{E00AB8F7-95CF-4519-AFBD-F4669898F988}" destId="{C1F7A67D-DB3A-4706-82BF-C40A6D3A1DB4}" srcOrd="0" destOrd="0" presId="urn:microsoft.com/office/officeart/2018/5/layout/IconCircleLabelList"/>
    <dgm:cxn modelId="{66F8CBF4-2830-4D5A-AEFD-0F65FBDD9B0F}" type="presParOf" srcId="{C1F7A67D-DB3A-4706-82BF-C40A6D3A1DB4}" destId="{8CB8B31A-7AC6-4FFD-A751-F20D19B18589}" srcOrd="0" destOrd="0" presId="urn:microsoft.com/office/officeart/2018/5/layout/IconCircleLabelList"/>
    <dgm:cxn modelId="{58E89D66-B1E3-487B-9DF7-2FA26D020F53}" type="presParOf" srcId="{8CB8B31A-7AC6-4FFD-A751-F20D19B18589}" destId="{B624D11E-DEFB-4084-9E34-187BE5E75F94}" srcOrd="0" destOrd="0" presId="urn:microsoft.com/office/officeart/2018/5/layout/IconCircleLabelList"/>
    <dgm:cxn modelId="{02FC743B-2B83-4676-94AF-52048DC5D401}" type="presParOf" srcId="{8CB8B31A-7AC6-4FFD-A751-F20D19B18589}" destId="{B54B7F86-00D2-4A48-8479-EAA155AECA94}" srcOrd="1" destOrd="0" presId="urn:microsoft.com/office/officeart/2018/5/layout/IconCircleLabelList"/>
    <dgm:cxn modelId="{3D6BB108-6416-4A67-8E64-B9C2E178C59B}" type="presParOf" srcId="{8CB8B31A-7AC6-4FFD-A751-F20D19B18589}" destId="{B81994F5-6C94-4AD1-9A44-ABE216AAB030}" srcOrd="2" destOrd="0" presId="urn:microsoft.com/office/officeart/2018/5/layout/IconCircleLabelList"/>
    <dgm:cxn modelId="{85648863-49BA-4AC2-90A7-91BE154919E8}" type="presParOf" srcId="{8CB8B31A-7AC6-4FFD-A751-F20D19B18589}" destId="{27098C27-3504-4BC1-A860-2CF79E0FB85A}" srcOrd="3" destOrd="0" presId="urn:microsoft.com/office/officeart/2018/5/layout/IconCircleLabelList"/>
    <dgm:cxn modelId="{AFCF22BF-0866-4F87-9326-AC2EC5A7D199}" type="presParOf" srcId="{C1F7A67D-DB3A-4706-82BF-C40A6D3A1DB4}" destId="{C29AB5EC-3EE5-4268-B092-C5D05ABABCFC}" srcOrd="1" destOrd="0" presId="urn:microsoft.com/office/officeart/2018/5/layout/IconCircleLabelList"/>
    <dgm:cxn modelId="{D204279C-C05A-4C65-9CE2-207BBEC17B11}" type="presParOf" srcId="{C1F7A67D-DB3A-4706-82BF-C40A6D3A1DB4}" destId="{755C0A4E-C1E6-4A9C-A193-B01CBF9949C0}" srcOrd="2" destOrd="0" presId="urn:microsoft.com/office/officeart/2018/5/layout/IconCircleLabelList"/>
    <dgm:cxn modelId="{891DD210-0D94-4189-BAC6-E0F16545C3E9}" type="presParOf" srcId="{755C0A4E-C1E6-4A9C-A193-B01CBF9949C0}" destId="{BC80860A-C0AB-47F6-B22D-31DA8980AC70}" srcOrd="0" destOrd="0" presId="urn:microsoft.com/office/officeart/2018/5/layout/IconCircleLabelList"/>
    <dgm:cxn modelId="{3D0FCBF3-D97C-48B5-8801-AFAFB20E8966}" type="presParOf" srcId="{755C0A4E-C1E6-4A9C-A193-B01CBF9949C0}" destId="{D0588B0B-887A-4F1E-9640-9351DA32F42C}" srcOrd="1" destOrd="0" presId="urn:microsoft.com/office/officeart/2018/5/layout/IconCircleLabelList"/>
    <dgm:cxn modelId="{6D609CDB-73AE-4EC6-B3DE-ADD38C0D07FD}" type="presParOf" srcId="{755C0A4E-C1E6-4A9C-A193-B01CBF9949C0}" destId="{7143C65D-F94E-4E61-82E7-C397D596072D}" srcOrd="2" destOrd="0" presId="urn:microsoft.com/office/officeart/2018/5/layout/IconCircleLabelList"/>
    <dgm:cxn modelId="{12822728-11D7-41E4-8370-92992C58C717}" type="presParOf" srcId="{755C0A4E-C1E6-4A9C-A193-B01CBF9949C0}" destId="{A4FFF6B4-607A-4032-B0FA-ABCC9866CBC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6A9490-48D6-4769-8DEE-6B8973335050}">
      <dsp:nvSpPr>
        <dsp:cNvPr id="0" name=""/>
        <dsp:cNvSpPr/>
      </dsp:nvSpPr>
      <dsp:spPr>
        <a:xfrm>
          <a:off x="6315" y="991123"/>
          <a:ext cx="1974242" cy="236909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Formatting tables</a:t>
          </a:r>
        </a:p>
      </dsp:txBody>
      <dsp:txXfrm>
        <a:off x="6315" y="1938759"/>
        <a:ext cx="1974242" cy="1421454"/>
      </dsp:txXfrm>
    </dsp:sp>
    <dsp:sp modelId="{299C1632-7F12-412B-9FE3-B13641AD0707}">
      <dsp:nvSpPr>
        <dsp:cNvPr id="0" name=""/>
        <dsp:cNvSpPr/>
      </dsp:nvSpPr>
      <dsp:spPr>
        <a:xfrm>
          <a:off x="6315" y="991123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01</a:t>
          </a:r>
        </a:p>
      </dsp:txBody>
      <dsp:txXfrm>
        <a:off x="6315" y="991123"/>
        <a:ext cx="1974242" cy="947636"/>
      </dsp:txXfrm>
    </dsp:sp>
    <dsp:sp modelId="{36A881E9-1C62-4725-8D12-A920C64D1E5F}">
      <dsp:nvSpPr>
        <dsp:cNvPr id="0" name=""/>
        <dsp:cNvSpPr/>
      </dsp:nvSpPr>
      <dsp:spPr>
        <a:xfrm>
          <a:off x="2138497" y="991123"/>
          <a:ext cx="1974242" cy="2369090"/>
        </a:xfrm>
        <a:prstGeom prst="rect">
          <a:avLst/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 w="12700" cap="flat" cmpd="sng" algn="ctr">
          <a:solidFill>
            <a:schemeClr val="accent5">
              <a:hueOff val="-1838336"/>
              <a:satOff val="-2557"/>
              <a:lumOff val="-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Modifying table data</a:t>
          </a:r>
        </a:p>
      </dsp:txBody>
      <dsp:txXfrm>
        <a:off x="2138497" y="1938759"/>
        <a:ext cx="1974242" cy="1421454"/>
      </dsp:txXfrm>
    </dsp:sp>
    <dsp:sp modelId="{CCF03B81-DB70-4322-B5C8-6990E7A2C66B}">
      <dsp:nvSpPr>
        <dsp:cNvPr id="0" name=""/>
        <dsp:cNvSpPr/>
      </dsp:nvSpPr>
      <dsp:spPr>
        <a:xfrm>
          <a:off x="2138497" y="991123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02</a:t>
          </a:r>
        </a:p>
      </dsp:txBody>
      <dsp:txXfrm>
        <a:off x="2138497" y="991123"/>
        <a:ext cx="1974242" cy="947636"/>
      </dsp:txXfrm>
    </dsp:sp>
    <dsp:sp modelId="{252DF2F6-0315-471C-B5E6-6D7D660FEC72}">
      <dsp:nvSpPr>
        <dsp:cNvPr id="0" name=""/>
        <dsp:cNvSpPr/>
      </dsp:nvSpPr>
      <dsp:spPr>
        <a:xfrm>
          <a:off x="4270678" y="991123"/>
          <a:ext cx="1974242" cy="2369090"/>
        </a:xfrm>
        <a:prstGeom prst="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Sorting table data</a:t>
          </a:r>
        </a:p>
      </dsp:txBody>
      <dsp:txXfrm>
        <a:off x="4270678" y="1938759"/>
        <a:ext cx="1974242" cy="1421454"/>
      </dsp:txXfrm>
    </dsp:sp>
    <dsp:sp modelId="{714C3DEA-6A35-4794-AC1B-BC6AD55D635B}">
      <dsp:nvSpPr>
        <dsp:cNvPr id="0" name=""/>
        <dsp:cNvSpPr/>
      </dsp:nvSpPr>
      <dsp:spPr>
        <a:xfrm>
          <a:off x="4270678" y="991123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03</a:t>
          </a:r>
        </a:p>
      </dsp:txBody>
      <dsp:txXfrm>
        <a:off x="4270678" y="991123"/>
        <a:ext cx="1974242" cy="947636"/>
      </dsp:txXfrm>
    </dsp:sp>
    <dsp:sp modelId="{D348F04A-781B-4FFC-B918-56BA9D8FB868}">
      <dsp:nvSpPr>
        <dsp:cNvPr id="0" name=""/>
        <dsp:cNvSpPr/>
      </dsp:nvSpPr>
      <dsp:spPr>
        <a:xfrm>
          <a:off x="6402860" y="991123"/>
          <a:ext cx="1974242" cy="2369090"/>
        </a:xfrm>
        <a:prstGeom prst="rect">
          <a:avLst/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 w="12700" cap="flat" cmpd="sng" algn="ctr">
          <a:solidFill>
            <a:schemeClr val="accent5">
              <a:hueOff val="-5515009"/>
              <a:satOff val="-7671"/>
              <a:lumOff val="-294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Using formulas in tables</a:t>
          </a:r>
        </a:p>
      </dsp:txBody>
      <dsp:txXfrm>
        <a:off x="6402860" y="1938759"/>
        <a:ext cx="1974242" cy="1421454"/>
      </dsp:txXfrm>
    </dsp:sp>
    <dsp:sp modelId="{CB1910F7-8DAE-4845-9023-793B6B4F4755}">
      <dsp:nvSpPr>
        <dsp:cNvPr id="0" name=""/>
        <dsp:cNvSpPr/>
      </dsp:nvSpPr>
      <dsp:spPr>
        <a:xfrm>
          <a:off x="6402860" y="991123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04</a:t>
          </a:r>
        </a:p>
      </dsp:txBody>
      <dsp:txXfrm>
        <a:off x="6402860" y="991123"/>
        <a:ext cx="1974242" cy="947636"/>
      </dsp:txXfrm>
    </dsp:sp>
    <dsp:sp modelId="{9D7946EE-E202-472A-869F-60619AAE7A3E}">
      <dsp:nvSpPr>
        <dsp:cNvPr id="0" name=""/>
        <dsp:cNvSpPr/>
      </dsp:nvSpPr>
      <dsp:spPr>
        <a:xfrm>
          <a:off x="8535042" y="991123"/>
          <a:ext cx="1974242" cy="2369090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Modifying table structure</a:t>
          </a:r>
        </a:p>
      </dsp:txBody>
      <dsp:txXfrm>
        <a:off x="8535042" y="1938759"/>
        <a:ext cx="1974242" cy="1421454"/>
      </dsp:txXfrm>
    </dsp:sp>
    <dsp:sp modelId="{B787BA32-E3CC-46B6-B00F-069BD82E5C7D}">
      <dsp:nvSpPr>
        <dsp:cNvPr id="0" name=""/>
        <dsp:cNvSpPr/>
      </dsp:nvSpPr>
      <dsp:spPr>
        <a:xfrm>
          <a:off x="8535042" y="991123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05</a:t>
          </a:r>
        </a:p>
      </dsp:txBody>
      <dsp:txXfrm>
        <a:off x="8535042" y="991123"/>
        <a:ext cx="1974242" cy="9476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24D11E-DEFB-4084-9E34-187BE5E75F94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4B7F86-00D2-4A48-8479-EAA155AECA94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98C27-3504-4BC1-A860-2CF79E0FB85A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Creating bulleted and numbered lists</a:t>
          </a:r>
        </a:p>
      </dsp:txBody>
      <dsp:txXfrm>
        <a:off x="1342800" y="3255669"/>
        <a:ext cx="3600000" cy="720000"/>
      </dsp:txXfrm>
    </dsp:sp>
    <dsp:sp modelId="{BC80860A-C0AB-47F6-B22D-31DA8980AC70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588B0B-887A-4F1E-9640-9351DA32F42C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FFF6B4-607A-4032-B0FA-ABCC9866CBC9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Modifying bulleted and numbered lists</a:t>
          </a:r>
        </a:p>
      </dsp:txBody>
      <dsp:txXfrm>
        <a:off x="5572800" y="3255669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4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6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8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6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6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AF939585-61B5-49BC-8793-93A33B809D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CREATE TABLES &amp; LISTS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PERTEMUAN 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A84616-A705-4491-A993-37834ABB8E34}"/>
              </a:ext>
            </a:extLst>
          </p:cNvPr>
          <p:cNvSpPr txBox="1"/>
          <p:nvPr/>
        </p:nvSpPr>
        <p:spPr>
          <a:xfrm>
            <a:off x="8345511" y="6400800"/>
            <a:ext cx="3567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Anisa Rachmawati, S.E.,</a:t>
            </a:r>
            <a:r>
              <a:rPr lang="en-US" dirty="0" err="1">
                <a:solidFill>
                  <a:schemeClr val="bg1"/>
                </a:solidFill>
              </a:rPr>
              <a:t>M.Acc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01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F0E7B-EED5-480C-B74E-4A4C2A106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KOMPETENSI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0F6C0-A0D6-4983-867E-7C2861AE9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862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Mahasiswa mampu melakukan:</a:t>
            </a:r>
          </a:p>
          <a:p>
            <a:pPr>
              <a:buFontTx/>
              <a:buChar char="-"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Create tables</a:t>
            </a:r>
          </a:p>
          <a:p>
            <a:pPr>
              <a:buFontTx/>
              <a:buChar char="-"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Modify tables</a:t>
            </a:r>
          </a:p>
          <a:p>
            <a:pPr>
              <a:buFontTx/>
              <a:buChar char="-"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Create and modify list</a:t>
            </a:r>
          </a:p>
        </p:txBody>
      </p:sp>
      <p:pic>
        <p:nvPicPr>
          <p:cNvPr id="5" name="Picture 4" descr="Tanda seru pada latar belakang kuning">
            <a:extLst>
              <a:ext uri="{FF2B5EF4-FFF2-40B4-BE49-F238E27FC236}">
                <a16:creationId xmlns:a16="http://schemas.microsoft.com/office/drawing/2014/main" id="{3FBD3291-9D7D-4090-9EE0-BC3A718C7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0" r="1453" b="-3"/>
          <a:stretch/>
        </p:blipFill>
        <p:spPr>
          <a:xfrm>
            <a:off x="6096000" y="841375"/>
            <a:ext cx="5260975" cy="464502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3705FF7-CAB4-430F-A07B-AF2245F17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4138312"/>
            <a:ext cx="5260975" cy="1410656"/>
            <a:chOff x="6096000" y="4138312"/>
            <a:chExt cx="5260975" cy="141065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BFFE2ED-DBB9-4090-905D-1939650FC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D1EC16-E672-4366-A091-73675BE54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669DA87-5861-4FD5-A7D9-C3EAF8BF5C5B}"/>
              </a:ext>
            </a:extLst>
          </p:cNvPr>
          <p:cNvSpPr txBox="1"/>
          <p:nvPr/>
        </p:nvSpPr>
        <p:spPr>
          <a:xfrm>
            <a:off x="8345511" y="6400800"/>
            <a:ext cx="3567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Anisa Rachmawati, S.E.,</a:t>
            </a:r>
            <a:r>
              <a:rPr lang="en-US" dirty="0" err="1">
                <a:solidFill>
                  <a:schemeClr val="bg1"/>
                </a:solidFill>
              </a:rPr>
              <a:t>M.Acc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034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4" descr="Many question marks on black background">
            <a:extLst>
              <a:ext uri="{FF2B5EF4-FFF2-40B4-BE49-F238E27FC236}">
                <a16:creationId xmlns:a16="http://schemas.microsoft.com/office/drawing/2014/main" id="{271A32E7-3BD3-49D2-A9E9-96D4548E3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1BF4DD63-CE83-4A2A-994E-8598C22E6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064829-6F88-48D5-8125-128BFFE51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462" y="2037441"/>
            <a:ext cx="4391024" cy="707886"/>
          </a:xfrm>
        </p:spPr>
        <p:txBody>
          <a:bodyPr anchor="t">
            <a:norm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Create tables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72777F1-DB18-414F-BA92-FFE4B9034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463" y="2926800"/>
            <a:ext cx="4391024" cy="229108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>
                <a:solidFill>
                  <a:schemeClr val="bg1">
                    <a:alpha val="80000"/>
                  </a:schemeClr>
                </a:solidFill>
              </a:rPr>
              <a:t> Create basic tables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>
                <a:solidFill>
                  <a:schemeClr val="bg1">
                    <a:alpha val="80000"/>
                  </a:schemeClr>
                </a:solidFill>
              </a:rPr>
              <a:t> Converting between text and tables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>
                <a:solidFill>
                  <a:schemeClr val="bg1">
                    <a:alpha val="80000"/>
                  </a:schemeClr>
                </a:solidFill>
              </a:rPr>
              <a:t> Setting autofit option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>
                <a:solidFill>
                  <a:schemeClr val="bg1">
                    <a:alpha val="80000"/>
                  </a:schemeClr>
                </a:solidFill>
              </a:rPr>
              <a:t> Nesting multiple tables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>
                <a:solidFill>
                  <a:schemeClr val="bg1">
                    <a:alpha val="80000"/>
                  </a:schemeClr>
                </a:solidFill>
              </a:rPr>
              <a:t> Inserting preformatted tables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7393A7-D6DA-410B-8699-AA56B57B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EC44C88-69E3-42EE-86E8-9B45F712B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795537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AACD9E-A7D2-4F7A-A424-BA37AFB6821B}"/>
              </a:ext>
            </a:extLst>
          </p:cNvPr>
          <p:cNvSpPr txBox="1"/>
          <p:nvPr/>
        </p:nvSpPr>
        <p:spPr>
          <a:xfrm>
            <a:off x="8345511" y="6400800"/>
            <a:ext cx="3567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Anisa Rachmawati, S.E.,</a:t>
            </a:r>
            <a:r>
              <a:rPr lang="en-US" dirty="0" err="1">
                <a:solidFill>
                  <a:schemeClr val="bg1"/>
                </a:solidFill>
              </a:rPr>
              <a:t>M.Acc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8363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0DE59F-5ED5-4E16-8696-B508713977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450D34-F966-4E93-A551-E1CF13C94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FFFFFF"/>
                </a:solidFill>
              </a:rPr>
              <a:t>Modify tables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561BA04-AABB-4161-87E1-00DAE44042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16366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56A90DC-556E-43D2-9C94-FBFF3F03675C}"/>
              </a:ext>
            </a:extLst>
          </p:cNvPr>
          <p:cNvSpPr txBox="1"/>
          <p:nvPr/>
        </p:nvSpPr>
        <p:spPr>
          <a:xfrm>
            <a:off x="8345511" y="6400800"/>
            <a:ext cx="3567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511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4E6053-FE8F-47F1-9C2F-9DBA34EC50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916" b="105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A49F1B-C12B-4795-9928-634C23BB3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Create and modify list</a:t>
            </a: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E92770A0-6883-443F-A3E8-8E059AF9D0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3956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967DE5E-61C3-4730-B20D-C9D46E20E827}"/>
              </a:ext>
            </a:extLst>
          </p:cNvPr>
          <p:cNvSpPr txBox="1"/>
          <p:nvPr/>
        </p:nvSpPr>
        <p:spPr>
          <a:xfrm>
            <a:off x="8345511" y="6400800"/>
            <a:ext cx="3567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05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125</Words>
  <Application>Microsoft Office PowerPoint</Application>
  <PresentationFormat>Widescreen</PresentationFormat>
  <Paragraphs>28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 Theme</vt:lpstr>
      <vt:lpstr>CREATE TABLES &amp; LISTS</vt:lpstr>
      <vt:lpstr>KOMPETENSI</vt:lpstr>
      <vt:lpstr>Create tables</vt:lpstr>
      <vt:lpstr>Modify tables</vt:lpstr>
      <vt:lpstr>Create and modify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ANISA RACHMAWATI</dc:creator>
  <cp:lastModifiedBy>Anisa Rachmawati</cp:lastModifiedBy>
  <cp:revision>1</cp:revision>
  <dcterms:created xsi:type="dcterms:W3CDTF">2021-03-04T06:25:41Z</dcterms:created>
  <dcterms:modified xsi:type="dcterms:W3CDTF">2021-03-04T06:36:29Z</dcterms:modified>
</cp:coreProperties>
</file>

<file path=docProps/thumbnail.jpeg>
</file>